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3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D66B96-5576-4154-AA76-93EC30D97C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11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827640" y="4244400"/>
            <a:ext cx="67111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1A0895-ECC5-4A44-BFE6-2246B2DB01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2764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26672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2D6793-1142-417E-A93C-799C4C28265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3096720" y="205308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5365800" y="205308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827640" y="424440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3096720" y="424440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5365800" y="4244400"/>
            <a:ext cx="21607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2C6DAA-06DA-4E3D-89E2-CB50671BBAE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DD8348-17BB-4EA8-9BC2-1C735A54BA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095845-D529-4541-891E-64E7103055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9EC619-7B0B-4296-9CF1-AC79877054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48BDD8-94C9-4723-9FC7-F1CB7F871C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920" cy="649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654E3B-A8F8-49AF-B406-2330F010D4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82764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93E004-F051-438D-AD83-F1134AFF84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4195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266720" y="424440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29DD25-B5DA-4F39-AE7F-F09E6E0467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827640" y="4244400"/>
            <a:ext cx="6711120" cy="200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29C63C-934E-4728-BE51-11C4B4E74C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Oval 21"/>
          <p:cNvSpPr/>
          <p:nvPr/>
        </p:nvSpPr>
        <p:spPr>
          <a:xfrm>
            <a:off x="629928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Oval 22"/>
          <p:cNvSpPr/>
          <p:nvPr/>
        </p:nvSpPr>
        <p:spPr>
          <a:xfrm>
            <a:off x="5689800" y="-457200"/>
            <a:ext cx="1599840" cy="1599840"/>
          </a:xfrm>
          <a:prstGeom prst="ellipse">
            <a:avLst/>
          </a:prstGeom>
          <a:gradFill rotWithShape="0">
            <a:gsLst>
              <a:gs pos="0">
                <a:srgbClr val="50b9c1">
                  <a:alpha val="14117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Oval 23"/>
          <p:cNvSpPr/>
          <p:nvPr/>
        </p:nvSpPr>
        <p:spPr>
          <a:xfrm>
            <a:off x="6299280" y="6095880"/>
            <a:ext cx="990360" cy="990360"/>
          </a:xfrm>
          <a:prstGeom prst="ellipse">
            <a:avLst/>
          </a:prstGeom>
          <a:gradFill rotWithShape="0">
            <a:gsLst>
              <a:gs pos="0">
                <a:srgbClr val="50b9c1">
                  <a:alpha val="9019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Oval 19"/>
          <p:cNvSpPr/>
          <p:nvPr/>
        </p:nvSpPr>
        <p:spPr>
          <a:xfrm>
            <a:off x="-154080" y="2666880"/>
            <a:ext cx="4190760" cy="4190760"/>
          </a:xfrm>
          <a:prstGeom prst="ellipse">
            <a:avLst/>
          </a:prstGeom>
          <a:gradFill rotWithShape="0">
            <a:gsLst>
              <a:gs pos="0">
                <a:srgbClr val="50b9c1">
                  <a:alpha val="11372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Oval 20"/>
          <p:cNvSpPr/>
          <p:nvPr/>
        </p:nvSpPr>
        <p:spPr>
          <a:xfrm>
            <a:off x="-839880" y="2895480"/>
            <a:ext cx="2361960" cy="2361960"/>
          </a:xfrm>
          <a:prstGeom prst="ellipse">
            <a:avLst/>
          </a:prstGeom>
          <a:gradFill rotWithShape="0">
            <a:gsLst>
              <a:gs pos="0">
                <a:srgbClr val="50b9c1">
                  <a:alpha val="8235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Rectangle 18"/>
          <p:cNvSpPr/>
          <p:nvPr/>
        </p:nvSpPr>
        <p:spPr>
          <a:xfrm>
            <a:off x="7745760" y="0"/>
            <a:ext cx="685440" cy="1099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uk-UA" sz="4200" spc="-1" strike="noStrike">
                <a:solidFill>
                  <a:srgbClr val="ebebeb"/>
                </a:solidFill>
                <a:latin typeface="Century Gothic"/>
              </a:rPr>
              <a:t>Клацніть, щоб редагувати стиль зразка заголовка</a:t>
            </a:r>
            <a:endParaRPr b="0" lang="en-US" sz="4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uk-UA" sz="2000" spc="-1" strike="noStrike">
                <a:solidFill>
                  <a:srgbClr val="ffffff"/>
                </a:solidFill>
                <a:latin typeface="Century Gothic"/>
              </a:rPr>
              <a:t>Клацніть, щоб відредагувати стилі зразків тексту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uk-UA" sz="1800" spc="-1" strike="noStrike">
                <a:solidFill>
                  <a:srgbClr val="ffffff"/>
                </a:solidFill>
                <a:latin typeface="Century Gothic"/>
              </a:rPr>
              <a:t>Другий рівень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uk-UA" sz="1600" spc="-1" strike="noStrike">
                <a:solidFill>
                  <a:srgbClr val="ffffff"/>
                </a:solidFill>
                <a:latin typeface="Century Gothic"/>
              </a:rPr>
              <a:t>Третій рівень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uk-UA" sz="1400" spc="-1" strike="noStrike">
                <a:solidFill>
                  <a:srgbClr val="ffffff"/>
                </a:solidFill>
                <a:latin typeface="Century Gothic"/>
              </a:rPr>
              <a:t>Четвертий рівень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b="0" lang="uk-UA" sz="1400" spc="-1" strike="noStrike">
                <a:solidFill>
                  <a:srgbClr val="ffffff"/>
                </a:solidFill>
                <a:latin typeface="Century Gothic"/>
              </a:rPr>
              <a:t>П’ятий рівень</a:t>
            </a:r>
            <a:endParaRPr b="0" lang="en-US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"/>
          </p:nvPr>
        </p:nvSpPr>
        <p:spPr>
          <a:xfrm rot="5400000">
            <a:off x="7495200" y="1828800"/>
            <a:ext cx="990360" cy="228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buNone/>
              <a:defRPr b="0" lang="uk-UA" sz="1100" spc="-1" strike="noStrike">
                <a:solidFill>
                  <a:srgbClr val="ffffff">
                    <a:alpha val="60000"/>
                  </a:srgbClr>
                </a:solidFill>
                <a:latin typeface="Century Gothic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uk-UA" sz="1100" spc="-1" strike="noStrike">
                <a:solidFill>
                  <a:srgbClr val="ffffff">
                    <a:alpha val="60000"/>
                  </a:srgbClr>
                </a:solidFill>
                <a:latin typeface="Century Gothic"/>
              </a:rPr>
              <a:t>&lt;дата/час&gt;</a:t>
            </a:r>
            <a:endParaRPr b="0" lang="uk-UA" sz="1100" spc="-1" strike="noStrike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2"/>
          </p:nvPr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ctr">
              <a:buNone/>
              <a:defRPr b="0" lang="uk-UA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uk-UA" sz="1400" spc="-1" strike="noStrike">
                <a:latin typeface="Times New Roman"/>
              </a:rPr>
              <a:t>&lt;нижній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3"/>
          </p:nvPr>
        </p:nvSpPr>
        <p:spPr>
          <a:xfrm>
            <a:off x="7766280" y="295560"/>
            <a:ext cx="62856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buNone/>
              <a:defRPr b="0" lang="uk-UA" sz="280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6EB7BCF5-68C2-43F6-B6F8-43BB76218368}" type="slidenum">
              <a:rPr b="0" lang="uk-UA" sz="2800" spc="-1" strike="noStrike">
                <a:solidFill>
                  <a:srgbClr val="ffffff"/>
                </a:solidFill>
                <a:latin typeface="Century Gothic"/>
              </a:rPr>
              <a:t>&lt;номер&gt;</a:t>
            </a:fld>
            <a:endParaRPr b="0" lang="uk-UA" sz="2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a19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2000160" y="0"/>
            <a:ext cx="514332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2000160" y="0"/>
            <a:ext cx="514332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Application>LibreOffice/7.3.7.2$Linux_X86_64 LibreOffice_project/30$Build-2</Application>
  <AppVersion>15.0000</AppVersion>
  <Words>209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2021-12-07T20:43:07Z</dcterms:created>
  <dc:creator>Dubenchuk Ivanka</dc:creator>
  <dc:description/>
  <dc:language>uk-UA</dc:language>
  <cp:lastModifiedBy/>
  <dcterms:modified xsi:type="dcterms:W3CDTF">2024-02-20T08:12:07Z</dcterms:modified>
  <cp:revision>4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Екран (4:3)</vt:lpwstr>
  </property>
  <property fmtid="{D5CDD505-2E9C-101B-9397-08002B2CF9AE}" pid="3" name="Slides">
    <vt:i4>4</vt:i4>
  </property>
</Properties>
</file>